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711c46856e439e" /><Relationship Type="http://schemas.openxmlformats.org/officeDocument/2006/relationships/extended-properties" Target="/docProps/app.xml" Id="R1746a9a4bfdf44eb" /><Relationship Type="http://schemas.openxmlformats.org/officeDocument/2006/relationships/officeDocument" Target="/ppt/presentation.xml" Id="R89dba26b8a784e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5e39a51a05431b"/>
  </p:sldMasterIdLst>
  <p:notesMasterIdLst>
    <p:notesMasterId xmlns:r="http://schemas.openxmlformats.org/officeDocument/2006/relationships" r:id="R7b26f9e80f004878"/>
  </p:notesMasterIdLst>
  <p:sldIdLst>
    <p:sldId xmlns:r="http://schemas.openxmlformats.org/officeDocument/2006/relationships" id="256" r:id="R51daff7bb0cc4c3b"/>
    <p:sldId xmlns:r="http://schemas.openxmlformats.org/officeDocument/2006/relationships" id="257" r:id="R84cd2e873e6140a7"/>
  </p:sldIdLst>
  <p:sldSz cx="10058400" cy="7772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c409bf91ab4e46" /><Relationship Type="http://schemas.openxmlformats.org/officeDocument/2006/relationships/slideMaster" Target="/ppt/slideMasters/slideMaster1.xml" Id="Rf25e39a51a05431b" /><Relationship Type="http://schemas.openxmlformats.org/officeDocument/2006/relationships/notesMaster" Target="/ppt/notesMasters/notesMaster1.xml" Id="R7b26f9e80f004878" /><Relationship Type="http://schemas.openxmlformats.org/officeDocument/2006/relationships/presProps" Target="/ppt/presProps.xml" Id="R4398fc9d40644486" /><Relationship Type="http://schemas.openxmlformats.org/officeDocument/2006/relationships/tableStyles" Target="/ppt/tableStyles.xml" Id="Ra658b6d447584cd0" /><Relationship Type="http://schemas.openxmlformats.org/officeDocument/2006/relationships/slide" Target="/ppt/slides/slide1.xml" Id="R51daff7bb0cc4c3b" /><Relationship Type="http://schemas.openxmlformats.org/officeDocument/2006/relationships/slide" Target="/ppt/slides/slide2.xml" Id="R84cd2e873e6140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321d2925e24c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184a6f7a9b423e" /><Relationship Type="http://schemas.openxmlformats.org/officeDocument/2006/relationships/notesMaster" Target="/ppt/notesMasters/notesMaster1.xml" Id="R491b4409774e43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58815b2de14dbc" /><Relationship Type="http://schemas.openxmlformats.org/officeDocument/2006/relationships/notesMaster" Target="/ppt/notesMasters/notesMaster1.xml" Id="R8d2ba41ce3e841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9ad922236848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0f45eacd5a4be6" /><Relationship Type="http://schemas.openxmlformats.org/officeDocument/2006/relationships/slideLayout" Target="/ppt/slideLayouts/slideLayout1.xml" Id="R925587c2d57d49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5587c2d57d49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2fb003ab94bee" /><Relationship Type="http://schemas.openxmlformats.org/officeDocument/2006/relationships/image" Target="/ppt/media/image.jpeg" Id="Rbecaf3ab44874a92" /><Relationship Type="http://schemas.openxmlformats.org/officeDocument/2006/relationships/image" Target="/ppt/media/image.png" Id="Rc6a67f1a96dc40e2" /><Relationship Type="http://schemas.openxmlformats.org/officeDocument/2006/relationships/image" Target="/ppt/media/image2.png" Id="R413c3aa39efb4022" /><Relationship Type="http://schemas.openxmlformats.org/officeDocument/2006/relationships/notesSlide" Target="/ppt/notesSlides/notesSlide1.xml" Id="R3f5e91d922124e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57d0a24074b22" /><Relationship Type="http://schemas.openxmlformats.org/officeDocument/2006/relationships/notesSlide" Target="/ppt/notesSlides/notesSlide2.xml" Id="R9fbc4be12d2d4cf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3EAF41-551E-4579-B5A4-55B63B1A8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58400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084172-C4F6-4D1F-BC4F-E69D0AB4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0"/>
            <a:ext cx="9525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9B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FDE33-EBF2-4314-8431-415797ED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9525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9B5"/>
          </a:solidFill>
          <a:ln xmlns:a="http://schemas.openxmlformats.org/drawingml/2006/main" w="0">
            <a:noFill/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caf3ab44874a92"/>
          <a:srcRect xmlns:a="http://schemas.openxmlformats.org/drawingml/2006/main" l="441" t="0" r="4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352800" cy="27813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4F1A21-7CB1-4228-9787-B046531A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29718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O ARTISTA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86ACA-2B86-43C0-ACBD-B9F85D86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238500"/>
            <a:ext cx="2895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Jorge Chaves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F52D80-23C1-4B19-8AB2-DC6E468A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733800"/>
            <a:ext cx="28956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056"/>
          </a:bodyPr>
          <a:lstStyle xmlns:a="http://schemas.openxmlformats.org/drawingml/2006/main"/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Jorge Chaves é pintor, escultor e artista visual do Rio de Janeiro. Seu trabalho transforma metais descartados e fragmentos encontrados nas ruas em esculturas de linguagem própria.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Sua trajetória artística ganhou força aos 60 anos, quando a criação se tornou uma prática cotidiana. Formado em História das Artes, realizou em 2016 sua primeira grande mostra no Galpão das Artes, no Rio de Janeiro.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3551F-4665-4CC6-A5AB-4F84C4D2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71437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Pintura  Escultura  Arte visual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F2740D-AE6D-4F90-B314-100C2F19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619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SAIBA MAIS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B92C3-0391-4942-AF6F-D7C261DE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704850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302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Conheça as obras da exposição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D09F55-13EA-4E73-ABC5-77F8D4AF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1485900"/>
            <a:ext cx="190500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5161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9F5FB6-95CC-4246-81D2-BFFA1081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152650"/>
            <a:ext cx="1600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465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ESPAÇO RESERVADO</a:t>
            </a:r>
          </a:p>
          <a:p xmlns:a="http://schemas.openxmlformats.org/drawingml/2006/main">
            <a:pPr algn="ctr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PARA O QR CODE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35606-25E8-4E6A-8AD5-A559CCD2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562350"/>
            <a:ext cx="2552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915"/>
          </a:bodyPr>
          <a:lstStyle xmlns:a="http://schemas.openxmlformats.org/drawingml/2006/main"/>
          <a:p xmlns:a="http://schemas.openxmlformats.org/drawingml/2006/main">
            <a:pPr algn="ctr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Aponte a câmera do celular e conheça as obras da exposição.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8B081-935A-4F16-AB04-8A6F08A5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AQUISIÇÃO DAS OBRAS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13ABCB-B993-45CA-A5E7-A433DBAA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29150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94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Jorge Chaves</a:t>
            </a:r>
          </a:p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WhatsApp  +55 21 98845-7873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5F74F4-0BE2-4331-9C19-4AB26F03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4292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FICHA TÉCNICA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790785-3F45-48C1-8067-1D62241B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753100"/>
            <a:ext cx="1714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6835"/>
          </a:bodyPr>
          <a:lstStyle xmlns:a="http://schemas.openxmlformats.org/drawingml/2006/main"/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Direção do Centro Cultural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José Ricardo Novaes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Curadoria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Paloma Carvalho Santos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Arte gráfica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Ana Chaves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67f1a96dc40e2"/>
          <a:stretch xmlns:a="http://schemas.openxmlformats.org/drawingml/2006/main"/>
        </p:blipFill>
        <p:spPr>
          <a:xfrm xmlns:a="http://schemas.openxmlformats.org/drawingml/2006/main">
            <a:off x="5353050" y="6000750"/>
            <a:ext cx="1123950" cy="1390650"/>
          </a:xfrm>
          <a:prstGeom xmlns:a="http://schemas.openxmlformats.org/drawingml/2006/main" prst="rect">
            <a:avLst/>
          </a:prstGeom>
        </p:spPr>
      </p:pic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c3aa39efb4022"/>
          <a:srcRect xmlns:a="http://schemas.openxmlformats.org/drawingml/2006/main" l="17035" t="0" r="170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5600" y="2238375"/>
            <a:ext cx="3352800" cy="28575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C094B2-B00A-49FF-B838-8E908E8B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42900"/>
            <a:ext cx="30099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A51610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A51610"/>
                </a:solidFill>
                <a:latin typeface="Nimbus Roman"/>
                <a:ea typeface="Nimbus Roman"/>
                <a:cs typeface="Nimbus Roman"/>
              </a:rPr>
              <a:t>Encantamento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CDD8DC-5575-483A-B9FF-EFB266AD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838200"/>
            <a:ext cx="3009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do Mundo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6942A6-0224-4AE4-9D3B-25483D530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1562100"/>
            <a:ext cx="2019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161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1681A7-4959-47B0-9FD2-FE36F1535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695450"/>
            <a:ext cx="3009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0833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D A  N A T U R E Z A  D O  F E R R 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15FCC1-0192-463F-8A8C-A0C6A7B3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5286375"/>
            <a:ext cx="2743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722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JORGE CHAVES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99D75B-824A-4C49-A1BB-46D00B7C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5657850"/>
            <a:ext cx="2743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0000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EXPOSIÇÃO INDIVIDUAL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DC88B3-9CEB-4202-8232-A72C71AE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6000750"/>
            <a:ext cx="2781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098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Centro Cultural Laurinda Santos Lobo</a:t>
            </a:r>
          </a:p>
          <a:p xmlns:a="http://schemas.openxmlformats.org/drawingml/2006/main">
            <a:pPr algn="ctr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Espaço Jardim de Esculturas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59D1A1-30C4-417A-8E54-6FF2E4D5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6562725"/>
            <a:ext cx="2819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49305"/>
          </a:bodyPr>
          <a:lstStyle xmlns:a="http://schemas.openxmlformats.org/drawingml/2006/main"/>
          <a:p xmlns:a="http://schemas.openxmlformats.org/drawingml/2006/main">
            <a:pPr algn="ctr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Rua Monte Alegre, 306 - Santa Teresa</a:t>
            </a:r>
          </a:p>
          <a:p xmlns:a="http://schemas.openxmlformats.org/drawingml/2006/main">
            <a:pPr algn="ctr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Rio de Janeiro, RJ 20240-193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CF4A19-CEFD-4C01-8E1D-3C02B3A3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7143750"/>
            <a:ext cx="2819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0260"/>
          </a:bodyPr>
          <a:lstStyle xmlns:a="http://schemas.openxmlformats.org/drawingml/2006/main"/>
          <a:p xmlns:a="http://schemas.openxmlformats.org/drawingml/2006/main">
            <a:pPr algn="ctr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19 DE SETEMBRO A 29 DE NOVEMBRO DE 2026</a:t>
            </a:r>
          </a:p>
        </p:txBody>
      </p:sp>
    </p:spTree>
    <p:extLst>
      <p:ext uri="{BB962C8B-B14F-4D97-AF65-F5344CB8AC3E}">
        <p14:creationId xmlns:p14="http://schemas.microsoft.com/office/powerpoint/2010/main" val="11915767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1F91C4-228E-41F4-B213-5B295683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58400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FC72C-8D03-4AA8-AD1C-22401184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0"/>
            <a:ext cx="9525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9B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2C0E1-A178-462A-A102-88A7AA43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9525" cy="777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9B5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E951C-E63F-446C-8F05-67DC898A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238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ENCANTAMENTO DO MUNDO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77024-C393-47B0-8B6E-1323FF87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628650"/>
            <a:ext cx="2895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Da natureza do ferro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5F2945-4BF8-4B9C-9965-3DD02E73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00150"/>
            <a:ext cx="28956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815"/>
          </a:bodyPr>
          <a:lstStyle xmlns:a="http://schemas.openxmlformats.org/drawingml/2006/main"/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As esculturas de Jorge Chaves brotam. Como as flores, surpreendem por suas formas originais. Desde a infância nas ladeiras de Ouro Preto, o artista interroga os materiais disponíveis e encontra neles novas possibilidades.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Em suas caminhadas, Jorge recolhe perfis, engrenagens e fragmentos de metal descartados. No ateliê, modifica, agrega, solda e pinta essas peças, transformando resíduos industriais em corpos vazados, próximos da linha, do desenho e do gesto livre no espaço.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No Jardim de Esculturas do Centro Cultural Laurinda Santos Lobo, as obras dialogam com as plantas e revelam a vitalidade que pode nascer do que foi abandonado. Entre cheios e vazios, ferro e natureza, o público encontra a invenção de um artista que devolve encantamento ao mundo.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B848C5-C023-4D73-93C3-A720C7B0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6381750"/>
            <a:ext cx="2895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Paloma Carvalho Santos</a:t>
            </a:r>
          </a:p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defRPr>
            </a:pPr>
            <a:r>
              <a:rPr b="1" i="0">
                <a:solidFill>
                  <a:srgbClr val="1A1A1A"/>
                </a:solidFill>
                <a:latin typeface="Nimbus Roman"/>
                <a:ea typeface="Nimbus Roman"/>
                <a:cs typeface="Nimbus Roman"/>
              </a:rPr>
              <a:t>Curadoria  Rio de Janeiro 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8AF9E-512A-4EF8-8A7C-775AEBD1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7143750"/>
            <a:ext cx="2895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0000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ARTE ENTRE AS PLANTAS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CC0E0-CFBD-4F1D-909C-F712B474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238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OBRAS DISPONÍVEIS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5EAC43-7458-4BD4-A7B7-B467B63C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628650"/>
            <a:ext cx="2895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43056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Título  Dimensões  Valor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1FA2AB-7D5D-43D9-9E15-77F5BA42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952500"/>
            <a:ext cx="2895600" cy="638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071"/>
          </a:bodyPr>
          <a:lstStyle xmlns:a="http://schemas.openxmlformats.org/drawingml/2006/main"/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Óculo (Ver outros Mundos)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R$ 700,00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Óculo Um Conceito da Física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R$ 850,00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Emaranhado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15 x 22 cm  |  R$ 1.500,00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Cavalheiros da Apocalipse/G7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42 x 31 cm  |  R$ 2.000,00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Para Ouvir o Canto do Mundo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31 x 31 x 0,78 cm  |  R$ 1.300,00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Para Ver o Céu de Ouro Preto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56 x 20 cm  |  R$ 1.500,00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Para Pablo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64 x 64 cm  |  R$ 800,00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Caminhante 1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37 x 49 cm  |  R$ 900,00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Caminhante 2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50 x 51 cm  |  R$ 1.000,00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Voltas do Mundo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92 x 37 cm  |  R$ 950,00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C3903-9FEC-485E-BA37-82A6FBF9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385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3889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A51610"/>
                </a:solidFill>
                <a:latin typeface="Nimbus Sans"/>
                <a:ea typeface="Nimbus Sans"/>
                <a:cs typeface="Nimbus Sans"/>
              </a:rPr>
              <a:t>OBRAS DISPONÍVEIS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B4070-245F-4C70-B513-E16F5016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628650"/>
            <a:ext cx="2895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43056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Título  Dimensões  Valor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3EA10-F4FE-44DE-8092-7BEA3AF0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952500"/>
            <a:ext cx="2895600" cy="581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182"/>
          </a:bodyPr>
          <a:lstStyle xmlns:a="http://schemas.openxmlformats.org/drawingml/2006/main"/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Composição Simples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52 x 22 cm  |  R$ 1.000,00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Adentro da Terra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18 x 42 cm  |  R$ 1.700,00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Flor no Chão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35 x 35 cm  |  R$ 700,00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DesNatura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18 x 31 cm  |  R$ 1.300,00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Rodar Rodar Por Aí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71 x 79 cm  |  R$ 2.000,00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Equilíbrio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1,70 x 18  |  R$ 1.200,00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Teia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0,37 x 0,22  |  R$ 1.500,00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Estrela Vermelha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0,34 x 0,20  |  R$ 1.200,00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Composição Para Sísifo</a:t>
            </a:r>
          </a:p>
          <a:p xmlns:a="http://schemas.openxmlformats.org/drawingml/2006/main">
            <a:pPr algn="l">
              <a:def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0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20 x 37 cm  |  R$ 1.200,00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8A7BA9-E0A5-4DD5-B180-D107141D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6896100"/>
            <a:ext cx="2895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36198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Para adquirir uma obra, entre em contato com Jorge pelo WhatsApp.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648520-C23A-4CEA-A479-CD58BC1D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7200900"/>
            <a:ext cx="2895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50000"/>
          </a:bodyPr>
          <a:lstStyle xmlns:a="http://schemas.openxmlformats.org/drawingml/2006/main"/>
          <a:p xmlns:a="http://schemas.openxmlformats.org/drawingml/2006/main">
            <a:pPr algn="l">
              <a:def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defRPr>
            </a:pPr>
            <a:r>
              <a:rPr b="1" i="0">
                <a:solidFill>
                  <a:srgbClr val="1A1A1A"/>
                </a:solidFill>
                <a:latin typeface="Nimbus Sans"/>
                <a:ea typeface="Nimbus Sans"/>
                <a:cs typeface="Nimbus Sans"/>
              </a:rPr>
              <a:t>+55 21 98845-7873</a:t>
            </a:r>
          </a:p>
        </p:txBody>
      </p:sp>
    </p:spTree>
    <p:extLst>
      <p:ext uri="{BB962C8B-B14F-4D97-AF65-F5344CB8AC3E}">
        <p14:creationId xmlns:p14="http://schemas.microsoft.com/office/powerpoint/2010/main" val="5569601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2026-09-16T18:08:50.6580000Z</dcterms:created>
  <dcterms:modified xsi:type="dcterms:W3CDTF">2026-09-16T18:08:50.6590000Z</dcterms:modified>
</coreProperties>
</file>